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275" r:id="rId3"/>
    <p:sldId id="257" r:id="rId4"/>
    <p:sldId id="258" r:id="rId5"/>
    <p:sldId id="262" r:id="rId6"/>
    <p:sldId id="274" r:id="rId7"/>
    <p:sldId id="259" r:id="rId8"/>
    <p:sldId id="260" r:id="rId9"/>
    <p:sldId id="261" r:id="rId10"/>
    <p:sldId id="263" r:id="rId11"/>
    <p:sldId id="264" r:id="rId12"/>
    <p:sldId id="265" r:id="rId13"/>
    <p:sldId id="266" r:id="rId14"/>
    <p:sldId id="271" r:id="rId15"/>
    <p:sldId id="273" r:id="rId16"/>
    <p:sldId id="272" r:id="rId17"/>
    <p:sldId id="276" r:id="rId18"/>
    <p:sldId id="269" r:id="rId19"/>
    <p:sldId id="270" r:id="rId20"/>
    <p:sldId id="26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28F2DE-88B5-43C3-A745-CA110D968860}" type="datetimeFigureOut">
              <a:rPr lang="en-US" smtClean="0"/>
              <a:t>11/25/2015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DE6D8F-6340-4ACA-801E-6A1484C95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7721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DE6D8F-6340-4ACA-801E-6A1484C9563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858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9B6E1-384D-4200-80D3-18F87B24FEAA}" type="datetime1">
              <a:rPr lang="en-US" smtClean="0"/>
              <a:t>11/25/2015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Nhóm 1 - Daughters Of Storm</a:t>
            </a:r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C0F678E8-6B86-4FC9-90F5-C64AE3DD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439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E8EC-61C2-4E04-BF27-6C29E35562E6}" type="datetime1">
              <a:rPr lang="en-US" smtClean="0"/>
              <a:t>11/25/2015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Nhóm 1 - Daughters Of Storm</a:t>
            </a:r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0F678E8-6B86-4FC9-90F5-C64AE3DD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646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2321A-B465-46DA-B3E1-3592B7A56384}" type="datetime1">
              <a:rPr lang="en-US" smtClean="0"/>
              <a:t>11/25/2015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Nhóm 1 - Daughters Of Storm</a:t>
            </a:r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0F678E8-6B86-4FC9-90F5-C64AE3DD47E7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893129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CF83F-511A-4551-9676-906A9D17ABF0}" type="datetime1">
              <a:rPr lang="en-US" smtClean="0"/>
              <a:t>11/25/2015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Nhóm 1 - Daughters Of Storm</a:t>
            </a:r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0F678E8-6B86-4FC9-90F5-C64AE3DD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6233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0C9A9-127C-48C5-98AA-6B491FA7B5B4}" type="datetime1">
              <a:rPr lang="en-US" smtClean="0"/>
              <a:t>11/25/2015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Nhóm 1 - Daughters Of Storm</a:t>
            </a:r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0F678E8-6B86-4FC9-90F5-C64AE3DD47E7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573782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6D4E7-C202-45DC-8768-F2287498EA50}" type="datetime1">
              <a:rPr lang="en-US" smtClean="0"/>
              <a:t>11/25/2015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Nhóm 1 - Daughters Of Storm</a:t>
            </a:r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0F678E8-6B86-4FC9-90F5-C64AE3DD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4964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9CFC-8795-435B-A49F-ED349F432EB3}" type="datetime1">
              <a:rPr lang="en-US" smtClean="0"/>
              <a:t>11/25/2015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Nhóm 1 - Daughters Of Storm</a:t>
            </a:r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678E8-6B86-4FC9-90F5-C64AE3DD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5148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2D332-5FF9-4F39-94AE-5098EB02B6B4}" type="datetime1">
              <a:rPr lang="en-US" smtClean="0"/>
              <a:t>11/25/2015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Nhóm 1 - Daughters Of Storm</a:t>
            </a:r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678E8-6B86-4FC9-90F5-C64AE3DD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621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A5639-2500-4AD4-8BFA-EACA13259B0C}" type="datetime1">
              <a:rPr lang="en-US" smtClean="0"/>
              <a:t>11/25/2015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Nhóm 1 - Daughters Of Storm</a:t>
            </a:r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678E8-6B86-4FC9-90F5-C64AE3DD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35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A51B5-3E77-426B-8B4D-31A883B3AD10}" type="datetime1">
              <a:rPr lang="en-US" smtClean="0"/>
              <a:t>11/25/2015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Nhóm 1 - Daughters Of Storm</a:t>
            </a:r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0F678E8-6B86-4FC9-90F5-C64AE3DD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575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43659-8783-4009-AFD0-4B99104A9C4B}" type="datetime1">
              <a:rPr lang="en-US" smtClean="0"/>
              <a:t>11/25/2015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Nhóm 1 - Daughters Of Storm</a:t>
            </a:r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0F678E8-6B86-4FC9-90F5-C64AE3DD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238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C8912-A719-4846-A760-AD9751AD28B8}" type="datetime1">
              <a:rPr lang="en-US" smtClean="0"/>
              <a:t>11/25/2015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Nhóm 1 - Daughters Of Storm</a:t>
            </a:r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0F678E8-6B86-4FC9-90F5-C64AE3DD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178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D830E-45DA-4B7B-AD22-3476FDFC64A7}" type="datetime1">
              <a:rPr lang="en-US" smtClean="0"/>
              <a:t>11/25/2015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Nhóm 1 - Daughters Of Storm</a:t>
            </a:r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678E8-6B86-4FC9-90F5-C64AE3DD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746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61D9D-16D4-4429-ABB0-C298B0F0B67E}" type="datetime1">
              <a:rPr lang="en-US" smtClean="0"/>
              <a:t>11/25/2015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Nhóm 1 - Daughters Of Storm</a:t>
            </a:r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678E8-6B86-4FC9-90F5-C64AE3DD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329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A30B7-2E14-495D-9500-CB582C213001}" type="datetime1">
              <a:rPr lang="en-US" smtClean="0"/>
              <a:t>11/25/2015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Nhóm 1 - Daughters Of Storm</a:t>
            </a:r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678E8-6B86-4FC9-90F5-C64AE3DD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982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1ADA-8213-4D5F-8968-4C5C6B36E652}" type="datetime1">
              <a:rPr lang="en-US" smtClean="0"/>
              <a:t>11/25/2015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Nhóm 1 - Daughters Of Storm</a:t>
            </a:r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0F678E8-6B86-4FC9-90F5-C64AE3DD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563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B64FB7-97FC-4CDC-B448-1F0DC362FA45}" type="datetime1">
              <a:rPr lang="en-US" smtClean="0"/>
              <a:t>11/25/2015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Nhóm 1 - Daughters Of Storm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C0F678E8-6B86-4FC9-90F5-C64AE3DD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844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38319" y="1930552"/>
            <a:ext cx="81204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smtClean="0">
                <a:latin typeface="Calibri Light" panose="020F0302020204030204" pitchFamily="34" charset="0"/>
              </a:rPr>
              <a:t>INTRODUCE AND REPORT PROJECT</a:t>
            </a:r>
            <a:endParaRPr lang="en-US" sz="4000">
              <a:latin typeface="Calibri Light" panose="020F0302020204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18441" y="2638438"/>
            <a:ext cx="7332711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i="1">
                <a:solidFill>
                  <a:srgbClr val="00B0F0"/>
                </a:solidFill>
                <a:latin typeface="+mj-lt"/>
              </a:rPr>
              <a:t>STORM</a:t>
            </a:r>
          </a:p>
          <a:p>
            <a:endParaRPr lang="en-US" sz="5400" smtClean="0">
              <a:solidFill>
                <a:srgbClr val="00B0F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269349" y="4469708"/>
            <a:ext cx="5821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Team 1: Daughters Of Storm</a:t>
            </a:r>
            <a:endParaRPr lang="en-US" sz="2400" i="1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65185" y="3931099"/>
            <a:ext cx="4829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smtClean="0"/>
              <a:t>- Website about online shopping- 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2162468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smtClean="0">
                <a:solidFill>
                  <a:srgbClr val="00B0F0"/>
                </a:solidFill>
                <a:latin typeface="Calibri Light" panose="020F0302020204030204" pitchFamily="34" charset="0"/>
              </a:rPr>
              <a:t>Personal</a:t>
            </a:r>
            <a:endParaRPr lang="en-US" i="1">
              <a:solidFill>
                <a:srgbClr val="00B0F0"/>
              </a:solidFill>
              <a:latin typeface="Calibri Light" panose="020F030202020403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836" y="2129051"/>
            <a:ext cx="9365775" cy="3507473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8915399" cy="365125"/>
          </a:xfrm>
        </p:spPr>
        <p:txBody>
          <a:bodyPr/>
          <a:lstStyle/>
          <a:p>
            <a:pPr algn="r"/>
            <a:r>
              <a:rPr lang="en-US" sz="1600" smtClean="0"/>
              <a:t>Team 1 - Daughters Of Storm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1112763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smtClean="0">
                <a:solidFill>
                  <a:srgbClr val="00B0F0"/>
                </a:solidFill>
                <a:latin typeface="Calibri Light" panose="020F0302020204030204" pitchFamily="34" charset="0"/>
              </a:rPr>
              <a:t>My bag and my following</a:t>
            </a:r>
            <a:endParaRPr lang="en-US" i="1">
              <a:solidFill>
                <a:srgbClr val="00B0F0"/>
              </a:solidFill>
              <a:latin typeface="Calibri Light" panose="020F030202020403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8359" y="2238233"/>
            <a:ext cx="9420817" cy="3320400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8915400" cy="365125"/>
          </a:xfrm>
        </p:spPr>
        <p:txBody>
          <a:bodyPr/>
          <a:lstStyle/>
          <a:p>
            <a:pPr algn="r"/>
            <a:r>
              <a:rPr lang="en-US" sz="1600" smtClean="0"/>
              <a:t>Team 1 - Daughters Of Storm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298200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solidFill>
                  <a:srgbClr val="00B0F0"/>
                </a:solidFill>
                <a:latin typeface="Calibri Light" panose="020F0302020204030204" pitchFamily="34" charset="0"/>
              </a:rPr>
              <a:t>2. Demo function</a:t>
            </a:r>
            <a:endParaRPr lang="en-US">
              <a:solidFill>
                <a:srgbClr val="00B0F0"/>
              </a:solidFill>
              <a:latin typeface="Calibri Light" panose="020F03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678675"/>
            <a:ext cx="8915400" cy="4232547"/>
          </a:xfrm>
        </p:spPr>
        <p:txBody>
          <a:bodyPr>
            <a:normAutofit/>
          </a:bodyPr>
          <a:lstStyle/>
          <a:p>
            <a:r>
              <a:rPr lang="en-US" sz="2400" smtClean="0">
                <a:latin typeface="Calibri Light" panose="020F0302020204030204" pitchFamily="34" charset="0"/>
              </a:rPr>
              <a:t>Register, login, logout</a:t>
            </a:r>
          </a:p>
          <a:p>
            <a:r>
              <a:rPr lang="en-US" sz="2400" smtClean="0">
                <a:latin typeface="Calibri Light" panose="020F0302020204030204" pitchFamily="34" charset="0"/>
              </a:rPr>
              <a:t>Add to cart</a:t>
            </a:r>
            <a:endParaRPr lang="en-US" sz="2400">
              <a:latin typeface="Calibri Light" panose="020F0302020204030204" pitchFamily="34" charset="0"/>
            </a:endParaRPr>
          </a:p>
          <a:p>
            <a:r>
              <a:rPr lang="en-US" sz="2400" smtClean="0">
                <a:latin typeface="Calibri Light" panose="020F0302020204030204" pitchFamily="34" charset="0"/>
              </a:rPr>
              <a:t> Follow product</a:t>
            </a:r>
          </a:p>
          <a:p>
            <a:r>
              <a:rPr lang="en-US" sz="2400" smtClean="0">
                <a:latin typeface="Calibri Light" panose="020F0302020204030204" pitchFamily="34" charset="0"/>
              </a:rPr>
              <a:t>Delete product from cart, following</a:t>
            </a:r>
          </a:p>
          <a:p>
            <a:r>
              <a:rPr lang="en-US" sz="2400" smtClean="0">
                <a:latin typeface="Calibri Light" panose="020F0302020204030204" pitchFamily="34" charset="0"/>
              </a:rPr>
              <a:t>Order a product</a:t>
            </a:r>
          </a:p>
          <a:p>
            <a:r>
              <a:rPr lang="en-US" sz="2400" smtClean="0">
                <a:latin typeface="Calibri Light" panose="020F0302020204030204" pitchFamily="34" charset="0"/>
              </a:rPr>
              <a:t>Review product</a:t>
            </a:r>
          </a:p>
          <a:p>
            <a:r>
              <a:rPr lang="en-US" sz="2400" smtClean="0">
                <a:latin typeface="Calibri Light" panose="020F0302020204030204" pitchFamily="34" charset="0"/>
              </a:rPr>
              <a:t>Edit personal information</a:t>
            </a:r>
          </a:p>
          <a:p>
            <a:endParaRPr lang="en-US" sz="2400">
              <a:latin typeface="Calibri Light" panose="020F030202020403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8806669" cy="365125"/>
          </a:xfrm>
        </p:spPr>
        <p:txBody>
          <a:bodyPr/>
          <a:lstStyle/>
          <a:p>
            <a:pPr algn="r"/>
            <a:r>
              <a:rPr lang="en-US" sz="1600" smtClean="0"/>
              <a:t>Team 1 - Daughters Of Storm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865081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36200"/>
          </a:xfrm>
        </p:spPr>
        <p:txBody>
          <a:bodyPr/>
          <a:lstStyle/>
          <a:p>
            <a:r>
              <a:rPr lang="en-US" smtClean="0">
                <a:solidFill>
                  <a:srgbClr val="00B0F0"/>
                </a:solidFill>
              </a:rPr>
              <a:t>II. Report                              </a:t>
            </a:r>
            <a:endParaRPr lang="en-US">
              <a:solidFill>
                <a:srgbClr val="00B0F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8915400" cy="365125"/>
          </a:xfrm>
        </p:spPr>
        <p:txBody>
          <a:bodyPr/>
          <a:lstStyle/>
          <a:p>
            <a:pPr algn="r"/>
            <a:r>
              <a:rPr lang="en-US" sz="1600" smtClean="0"/>
              <a:t>Nhóm 1 - Daughters Of Storm</a:t>
            </a:r>
            <a:endParaRPr lang="en-US" sz="1600"/>
          </a:p>
        </p:txBody>
      </p:sp>
      <p:sp>
        <p:nvSpPr>
          <p:cNvPr id="5" name="TextBox 4"/>
          <p:cNvSpPr txBox="1"/>
          <p:nvPr/>
        </p:nvSpPr>
        <p:spPr>
          <a:xfrm>
            <a:off x="2715904" y="1460310"/>
            <a:ext cx="2265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>
                <a:solidFill>
                  <a:srgbClr val="00B0F0"/>
                </a:solidFill>
              </a:rPr>
              <a:t>1. Design</a:t>
            </a:r>
            <a:endParaRPr lang="en-US" b="1">
              <a:solidFill>
                <a:srgbClr val="00B0F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44692" y="1927178"/>
            <a:ext cx="1532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smtClean="0">
                <a:solidFill>
                  <a:srgbClr val="00B0F0"/>
                </a:solidFill>
              </a:rPr>
              <a:t>Design UI</a:t>
            </a:r>
            <a:endParaRPr lang="en-US" i="1">
              <a:solidFill>
                <a:srgbClr val="00B0F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141" y="1786077"/>
            <a:ext cx="6967471" cy="267556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68557" y="4787411"/>
            <a:ext cx="21128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smtClean="0">
                <a:solidFill>
                  <a:srgbClr val="00B0F0"/>
                </a:solidFill>
              </a:rPr>
              <a:t>Design Database</a:t>
            </a:r>
            <a:endParaRPr lang="en-US" sz="1600" i="1">
              <a:solidFill>
                <a:srgbClr val="00B0F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31854" y="4816699"/>
            <a:ext cx="36833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smtClean="0"/>
              <a:t>Detail in Database.pdf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556309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8915400" cy="365125"/>
          </a:xfrm>
        </p:spPr>
        <p:txBody>
          <a:bodyPr/>
          <a:lstStyle/>
          <a:p>
            <a:pPr algn="r"/>
            <a:r>
              <a:rPr lang="en-US" sz="1600" smtClean="0"/>
              <a:t>Nhóm 1 - Daughters Of Storm</a:t>
            </a:r>
            <a:endParaRPr lang="en-US" sz="16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642" y="4415076"/>
            <a:ext cx="1494406" cy="14944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4543" y="2131979"/>
            <a:ext cx="1874227" cy="96932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394" y="1851721"/>
            <a:ext cx="1404430" cy="140443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837" y="1895954"/>
            <a:ext cx="2040805" cy="136019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573" y="4162602"/>
            <a:ext cx="2028678" cy="199935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655" y="2148806"/>
            <a:ext cx="2047875" cy="952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787156" y="1077397"/>
            <a:ext cx="11288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>
                <a:solidFill>
                  <a:srgbClr val="00B0F0"/>
                </a:solidFill>
              </a:rPr>
              <a:t>2. Tool</a:t>
            </a:r>
          </a:p>
        </p:txBody>
      </p:sp>
    </p:spTree>
    <p:extLst>
      <p:ext uri="{BB962C8B-B14F-4D97-AF65-F5344CB8AC3E}">
        <p14:creationId xmlns:p14="http://schemas.microsoft.com/office/powerpoint/2010/main" val="662006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3075" y="1688295"/>
            <a:ext cx="8511537" cy="4219528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8915400" cy="365125"/>
          </a:xfrm>
        </p:spPr>
        <p:txBody>
          <a:bodyPr/>
          <a:lstStyle/>
          <a:p>
            <a:pPr algn="r"/>
            <a:r>
              <a:rPr lang="en-US" sz="1600" smtClean="0"/>
              <a:t>Nhóm 1 - Daughters Of Storm</a:t>
            </a:r>
            <a:endParaRPr lang="en-US" sz="1600"/>
          </a:p>
        </p:txBody>
      </p:sp>
      <p:sp>
        <p:nvSpPr>
          <p:cNvPr id="5" name="TextBox 4"/>
          <p:cNvSpPr txBox="1"/>
          <p:nvPr/>
        </p:nvSpPr>
        <p:spPr>
          <a:xfrm>
            <a:off x="2781066" y="842445"/>
            <a:ext cx="2265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00B0F0"/>
                </a:solidFill>
              </a:rPr>
              <a:t>3</a:t>
            </a:r>
            <a:r>
              <a:rPr lang="en-US" b="1" smtClean="0">
                <a:solidFill>
                  <a:srgbClr val="00B0F0"/>
                </a:solidFill>
              </a:rPr>
              <a:t>. Code Strut2</a:t>
            </a:r>
            <a:endParaRPr lang="en-US" b="1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971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622738"/>
            <a:ext cx="8915400" cy="4288484"/>
          </a:xfrm>
        </p:spPr>
        <p:txBody>
          <a:bodyPr/>
          <a:lstStyle/>
          <a:p>
            <a:r>
              <a:rPr lang="en-US" smtClean="0"/>
              <a:t>DesignUI, design database</a:t>
            </a:r>
          </a:p>
          <a:p>
            <a:r>
              <a:rPr lang="en-US" smtClean="0"/>
              <a:t>Test case: 12 files</a:t>
            </a:r>
          </a:p>
          <a:p>
            <a:r>
              <a:rPr lang="en-US" smtClean="0"/>
              <a:t>Usecase Diagram</a:t>
            </a:r>
          </a:p>
          <a:p>
            <a:r>
              <a:rPr lang="en-US" smtClean="0"/>
              <a:t>Class Diagram</a:t>
            </a:r>
          </a:p>
          <a:p>
            <a:r>
              <a:rPr lang="en-US" smtClean="0"/>
              <a:t>User guide</a:t>
            </a:r>
          </a:p>
          <a:p>
            <a:r>
              <a:rPr lang="en-US" smtClean="0"/>
              <a:t>Installtion guide</a:t>
            </a:r>
          </a:p>
          <a:p>
            <a:r>
              <a:rPr lang="en-US" smtClean="0"/>
              <a:t>Requirement Analysis Document (RAD)</a:t>
            </a:r>
          </a:p>
          <a:p>
            <a:r>
              <a:rPr lang="en-US" smtClean="0"/>
              <a:t>Software Requirement Specification (SRS)</a:t>
            </a:r>
          </a:p>
          <a:p>
            <a:endParaRPr lang="en-US" smtClean="0"/>
          </a:p>
          <a:p>
            <a:pPr marL="0" indent="0">
              <a:buNone/>
            </a:pPr>
            <a:endParaRPr lang="en-US" smtClean="0"/>
          </a:p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8915400" cy="365125"/>
          </a:xfrm>
        </p:spPr>
        <p:txBody>
          <a:bodyPr/>
          <a:lstStyle/>
          <a:p>
            <a:pPr algn="r"/>
            <a:r>
              <a:rPr lang="en-US" sz="1600" smtClean="0"/>
              <a:t>Nhóm 1 - Daughters Of Storm</a:t>
            </a:r>
            <a:endParaRPr lang="en-US" sz="1600"/>
          </a:p>
        </p:txBody>
      </p:sp>
      <p:sp>
        <p:nvSpPr>
          <p:cNvPr id="5" name="TextBox 4"/>
          <p:cNvSpPr txBox="1"/>
          <p:nvPr/>
        </p:nvSpPr>
        <p:spPr>
          <a:xfrm>
            <a:off x="2715904" y="996670"/>
            <a:ext cx="2265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>
                <a:solidFill>
                  <a:srgbClr val="00B0F0"/>
                </a:solidFill>
              </a:rPr>
              <a:t>4. Document</a:t>
            </a:r>
            <a:endParaRPr lang="en-US" b="1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6915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622738"/>
            <a:ext cx="8915400" cy="4288484"/>
          </a:xfrm>
        </p:spPr>
        <p:txBody>
          <a:bodyPr/>
          <a:lstStyle/>
          <a:p>
            <a:endParaRPr lang="en-US" smtClean="0"/>
          </a:p>
          <a:p>
            <a:pPr marL="0" indent="0">
              <a:buNone/>
            </a:pPr>
            <a:endParaRPr lang="en-US" smtClean="0"/>
          </a:p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8915400" cy="365125"/>
          </a:xfrm>
        </p:spPr>
        <p:txBody>
          <a:bodyPr/>
          <a:lstStyle/>
          <a:p>
            <a:pPr algn="r"/>
            <a:r>
              <a:rPr lang="en-US" sz="1600" smtClean="0"/>
              <a:t>Nhóm 1 - Daughters Of Storm</a:t>
            </a:r>
            <a:endParaRPr lang="en-US" sz="1600"/>
          </a:p>
        </p:txBody>
      </p:sp>
      <p:sp>
        <p:nvSpPr>
          <p:cNvPr id="5" name="TextBox 4"/>
          <p:cNvSpPr txBox="1"/>
          <p:nvPr/>
        </p:nvSpPr>
        <p:spPr>
          <a:xfrm>
            <a:off x="2715904" y="996670"/>
            <a:ext cx="2265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>
                <a:solidFill>
                  <a:srgbClr val="00B0F0"/>
                </a:solidFill>
              </a:rPr>
              <a:t>4. Document</a:t>
            </a:r>
            <a:endParaRPr lang="en-US" b="1">
              <a:solidFill>
                <a:srgbClr val="00B0F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0937" y="2013992"/>
            <a:ext cx="8296316" cy="3240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176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1951779" cy="725503"/>
          </a:xfrm>
        </p:spPr>
        <p:txBody>
          <a:bodyPr/>
          <a:lstStyle/>
          <a:p>
            <a:r>
              <a:rPr lang="en-US" smtClean="0">
                <a:solidFill>
                  <a:srgbClr val="00B0F0"/>
                </a:solidFill>
              </a:rPr>
              <a:t>Github</a:t>
            </a:r>
            <a:endParaRPr lang="en-US">
              <a:solidFill>
                <a:srgbClr val="00B0F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212" y="1797529"/>
            <a:ext cx="7465325" cy="4338279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8656543" cy="365125"/>
          </a:xfrm>
        </p:spPr>
        <p:txBody>
          <a:bodyPr/>
          <a:lstStyle/>
          <a:p>
            <a:pPr algn="r"/>
            <a:r>
              <a:rPr lang="en-US" sz="1600" smtClean="0"/>
              <a:t>Nhóm 1 - Daughters Of Storm</a:t>
            </a:r>
            <a:endParaRPr lang="en-US" sz="1600"/>
          </a:p>
        </p:txBody>
      </p:sp>
      <p:sp>
        <p:nvSpPr>
          <p:cNvPr id="7" name="TextBox 6"/>
          <p:cNvSpPr txBox="1"/>
          <p:nvPr/>
        </p:nvSpPr>
        <p:spPr>
          <a:xfrm>
            <a:off x="4804012" y="802195"/>
            <a:ext cx="2183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187 commits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881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1951779" cy="725503"/>
          </a:xfrm>
        </p:spPr>
        <p:txBody>
          <a:bodyPr/>
          <a:lstStyle/>
          <a:p>
            <a:r>
              <a:rPr lang="en-US" smtClean="0">
                <a:solidFill>
                  <a:srgbClr val="00B0F0"/>
                </a:solidFill>
              </a:rPr>
              <a:t>Github</a:t>
            </a:r>
            <a:endParaRPr lang="en-US">
              <a:solidFill>
                <a:srgbClr val="00B0F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8656543" cy="365125"/>
          </a:xfrm>
        </p:spPr>
        <p:txBody>
          <a:bodyPr/>
          <a:lstStyle/>
          <a:p>
            <a:pPr algn="r"/>
            <a:r>
              <a:rPr lang="en-US" sz="1600" smtClean="0"/>
              <a:t>Nhóm 1 - Daughters Of Storm</a:t>
            </a:r>
            <a:endParaRPr lang="en-US" sz="160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2373" y="1239033"/>
            <a:ext cx="5233890" cy="5079337"/>
          </a:xfrm>
        </p:spPr>
      </p:pic>
    </p:spTree>
    <p:extLst>
      <p:ext uri="{BB962C8B-B14F-4D97-AF65-F5344CB8AC3E}">
        <p14:creationId xmlns:p14="http://schemas.microsoft.com/office/powerpoint/2010/main" val="220015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7422" y="276381"/>
            <a:ext cx="8911687" cy="779687"/>
          </a:xfrm>
        </p:spPr>
        <p:txBody>
          <a:bodyPr/>
          <a:lstStyle/>
          <a:p>
            <a:r>
              <a:rPr lang="en-US" smtClean="0">
                <a:solidFill>
                  <a:srgbClr val="00B0F0"/>
                </a:solidFill>
              </a:rPr>
              <a:t>Member: </a:t>
            </a:r>
            <a:endParaRPr lang="en-US">
              <a:solidFill>
                <a:srgbClr val="00B0F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8709897" cy="365125"/>
          </a:xfrm>
        </p:spPr>
        <p:txBody>
          <a:bodyPr/>
          <a:lstStyle/>
          <a:p>
            <a:pPr algn="r"/>
            <a:r>
              <a:rPr lang="en-US" sz="1800" smtClean="0"/>
              <a:t>Nhóm 1 - Daughters Of Storm</a:t>
            </a:r>
            <a:endParaRPr lang="en-US" sz="180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393" y="1204560"/>
            <a:ext cx="8915400" cy="2313582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393" y="3491172"/>
            <a:ext cx="8915400" cy="264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357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6538" y="2971525"/>
            <a:ext cx="10740337" cy="1280890"/>
          </a:xfrm>
        </p:spPr>
        <p:txBody>
          <a:bodyPr>
            <a:normAutofit/>
          </a:bodyPr>
          <a:lstStyle/>
          <a:p>
            <a:pPr algn="ctr"/>
            <a:r>
              <a:rPr lang="en-US" sz="5400" i="1" err="1" smtClean="0">
                <a:solidFill>
                  <a:srgbClr val="00B0F0"/>
                </a:solidFill>
                <a:latin typeface="Calibri Light" panose="020F0302020204030204" pitchFamily="34" charset="0"/>
              </a:rPr>
              <a:t>Cảm</a:t>
            </a:r>
            <a:r>
              <a:rPr lang="en-US" sz="5400" i="1" smtClean="0">
                <a:solidFill>
                  <a:srgbClr val="00B0F0"/>
                </a:solidFill>
                <a:latin typeface="Calibri Light" panose="020F0302020204030204" pitchFamily="34" charset="0"/>
              </a:rPr>
              <a:t> </a:t>
            </a:r>
            <a:r>
              <a:rPr lang="en-US" sz="5400" i="1" err="1" smtClean="0">
                <a:solidFill>
                  <a:srgbClr val="00B0F0"/>
                </a:solidFill>
                <a:latin typeface="Calibri Light" panose="020F0302020204030204" pitchFamily="34" charset="0"/>
              </a:rPr>
              <a:t>ơn</a:t>
            </a:r>
            <a:r>
              <a:rPr lang="en-US" sz="5400" i="1" smtClean="0">
                <a:solidFill>
                  <a:srgbClr val="00B0F0"/>
                </a:solidFill>
                <a:latin typeface="Calibri Light" panose="020F0302020204030204" pitchFamily="34" charset="0"/>
              </a:rPr>
              <a:t> </a:t>
            </a:r>
            <a:r>
              <a:rPr lang="en-US" sz="5400" i="1" err="1" smtClean="0">
                <a:solidFill>
                  <a:srgbClr val="00B0F0"/>
                </a:solidFill>
                <a:latin typeface="Calibri Light" panose="020F0302020204030204" pitchFamily="34" charset="0"/>
              </a:rPr>
              <a:t>các</a:t>
            </a:r>
            <a:r>
              <a:rPr lang="en-US" sz="5400" i="1" smtClean="0">
                <a:solidFill>
                  <a:srgbClr val="00B0F0"/>
                </a:solidFill>
                <a:latin typeface="Calibri Light" panose="020F0302020204030204" pitchFamily="34" charset="0"/>
              </a:rPr>
              <a:t> </a:t>
            </a:r>
            <a:r>
              <a:rPr lang="en-US" sz="5400" i="1" err="1" smtClean="0">
                <a:solidFill>
                  <a:srgbClr val="00B0F0"/>
                </a:solidFill>
                <a:latin typeface="Calibri Light" panose="020F0302020204030204" pitchFamily="34" charset="0"/>
              </a:rPr>
              <a:t>bạn</a:t>
            </a:r>
            <a:r>
              <a:rPr lang="en-US" sz="5400" i="1" smtClean="0">
                <a:solidFill>
                  <a:srgbClr val="00B0F0"/>
                </a:solidFill>
                <a:latin typeface="Calibri Light" panose="020F0302020204030204" pitchFamily="34" charset="0"/>
              </a:rPr>
              <a:t> </a:t>
            </a:r>
            <a:r>
              <a:rPr lang="en-US" sz="5400" i="1" err="1" smtClean="0">
                <a:solidFill>
                  <a:srgbClr val="00B0F0"/>
                </a:solidFill>
                <a:latin typeface="Calibri Light" panose="020F0302020204030204" pitchFamily="34" charset="0"/>
              </a:rPr>
              <a:t>đã</a:t>
            </a:r>
            <a:r>
              <a:rPr lang="en-US" sz="5400" i="1" smtClean="0">
                <a:solidFill>
                  <a:srgbClr val="00B0F0"/>
                </a:solidFill>
                <a:latin typeface="Calibri Light" panose="020F0302020204030204" pitchFamily="34" charset="0"/>
              </a:rPr>
              <a:t> </a:t>
            </a:r>
            <a:r>
              <a:rPr lang="en-US" sz="5400" i="1" err="1" smtClean="0">
                <a:solidFill>
                  <a:srgbClr val="00B0F0"/>
                </a:solidFill>
                <a:latin typeface="Calibri Light" panose="020F0302020204030204" pitchFamily="34" charset="0"/>
              </a:rPr>
              <a:t>theo</a:t>
            </a:r>
            <a:r>
              <a:rPr lang="en-US" sz="5400" i="1" smtClean="0">
                <a:solidFill>
                  <a:srgbClr val="00B0F0"/>
                </a:solidFill>
                <a:latin typeface="Calibri Light" panose="020F0302020204030204" pitchFamily="34" charset="0"/>
              </a:rPr>
              <a:t> </a:t>
            </a:r>
            <a:r>
              <a:rPr lang="en-US" sz="5400" i="1" err="1" smtClean="0">
                <a:solidFill>
                  <a:srgbClr val="00B0F0"/>
                </a:solidFill>
                <a:latin typeface="Calibri Light" panose="020F0302020204030204" pitchFamily="34" charset="0"/>
              </a:rPr>
              <a:t>dõi</a:t>
            </a:r>
            <a:r>
              <a:rPr lang="en-US" sz="5400" i="1" smtClean="0">
                <a:solidFill>
                  <a:srgbClr val="00B0F0"/>
                </a:solidFill>
                <a:latin typeface="Calibri Light" panose="020F0302020204030204" pitchFamily="34" charset="0"/>
              </a:rPr>
              <a:t>!</a:t>
            </a:r>
            <a:endParaRPr lang="en-US" sz="5400" i="1">
              <a:solidFill>
                <a:srgbClr val="00B0F0"/>
              </a:solidFill>
              <a:latin typeface="Calibri Light" panose="020F0302020204030204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z="1600" smtClean="0"/>
              <a:t>Nhóm 1 - Daughters Of Storm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886704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650" y="830154"/>
            <a:ext cx="5459106" cy="5500914"/>
          </a:xfrm>
        </p:spPr>
      </p:pic>
      <p:sp>
        <p:nvSpPr>
          <p:cNvPr id="5" name="Right Arrow 4"/>
          <p:cNvSpPr/>
          <p:nvPr/>
        </p:nvSpPr>
        <p:spPr>
          <a:xfrm>
            <a:off x="7139404" y="3184826"/>
            <a:ext cx="736979" cy="3957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031" y="1670982"/>
            <a:ext cx="4162449" cy="2673348"/>
          </a:xfrm>
          <a:prstGeom prst="rect">
            <a:avLst/>
          </a:prstGeom>
        </p:spPr>
      </p:pic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8915400" cy="365125"/>
          </a:xfrm>
        </p:spPr>
        <p:txBody>
          <a:bodyPr/>
          <a:lstStyle/>
          <a:p>
            <a:pPr algn="r"/>
            <a:r>
              <a:rPr lang="en-US" sz="1600" smtClean="0"/>
              <a:t>Team 1 - Daughters Of Storm</a:t>
            </a:r>
            <a:endParaRPr lang="en-US" sz="160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9476" y="4110311"/>
            <a:ext cx="1671156" cy="1671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339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583296"/>
          </a:xfrm>
        </p:spPr>
        <p:txBody>
          <a:bodyPr>
            <a:normAutofit fontScale="90000"/>
          </a:bodyPr>
          <a:lstStyle/>
          <a:p>
            <a:r>
              <a:rPr lang="en-US" smtClean="0">
                <a:solidFill>
                  <a:srgbClr val="00B0F0"/>
                </a:solidFill>
                <a:latin typeface="Calibri Light" panose="020F0302020204030204" pitchFamily="34" charset="0"/>
              </a:rPr>
              <a:t>I. Introduction</a:t>
            </a:r>
            <a:endParaRPr lang="en-US">
              <a:solidFill>
                <a:srgbClr val="00B0F0"/>
              </a:solidFill>
              <a:latin typeface="Calibri Light" panose="020F0302020204030204" pitchFamily="34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4143" y="1964142"/>
            <a:ext cx="8275542" cy="4171666"/>
          </a:xfrm>
        </p:spPr>
      </p:pic>
      <p:sp>
        <p:nvSpPr>
          <p:cNvPr id="6" name="TextBox 5"/>
          <p:cNvSpPr txBox="1"/>
          <p:nvPr/>
        </p:nvSpPr>
        <p:spPr>
          <a:xfrm>
            <a:off x="2784143" y="1207406"/>
            <a:ext cx="2906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b="1" smtClean="0">
                <a:solidFill>
                  <a:srgbClr val="00B0F0"/>
                </a:solidFill>
              </a:rPr>
              <a:t>Interface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84645" y="1521392"/>
            <a:ext cx="2306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smtClean="0">
                <a:solidFill>
                  <a:srgbClr val="00B0F0"/>
                </a:solidFill>
              </a:rPr>
              <a:t>Homepage</a:t>
            </a:r>
          </a:p>
          <a:p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8470473" cy="365125"/>
          </a:xfrm>
        </p:spPr>
        <p:txBody>
          <a:bodyPr/>
          <a:lstStyle/>
          <a:p>
            <a:pPr algn="r"/>
            <a:r>
              <a:rPr lang="en-US" sz="1600" smtClean="0"/>
              <a:t>Team1 - Daughters Of Storm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94220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99974"/>
            <a:ext cx="8911687" cy="559558"/>
          </a:xfrm>
        </p:spPr>
        <p:txBody>
          <a:bodyPr>
            <a:normAutofit fontScale="90000"/>
          </a:bodyPr>
          <a:lstStyle/>
          <a:p>
            <a:r>
              <a:rPr lang="en-US" i="1" smtClean="0">
                <a:solidFill>
                  <a:srgbClr val="00B0F0"/>
                </a:solidFill>
                <a:latin typeface="Calibri Light" panose="020F0302020204030204" pitchFamily="34" charset="0"/>
              </a:rPr>
              <a:t>Homepage</a:t>
            </a:r>
            <a:endParaRPr lang="en-US" i="1">
              <a:solidFill>
                <a:srgbClr val="00B0F0"/>
              </a:solidFill>
              <a:latin typeface="Calibri Light" panose="020F0302020204030204" pitchFamily="34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8629248" cy="365125"/>
          </a:xfrm>
        </p:spPr>
        <p:txBody>
          <a:bodyPr/>
          <a:lstStyle/>
          <a:p>
            <a:pPr algn="r"/>
            <a:r>
              <a:rPr lang="en-US" sz="1600" smtClean="0"/>
              <a:t>Team 1 - Daughters Of Storm</a:t>
            </a:r>
            <a:endParaRPr lang="en-US" sz="160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4869" y="1608545"/>
            <a:ext cx="7798508" cy="3778250"/>
          </a:xfrm>
        </p:spPr>
      </p:pic>
    </p:spTree>
    <p:extLst>
      <p:ext uri="{BB962C8B-B14F-4D97-AF65-F5344CB8AC3E}">
        <p14:creationId xmlns:p14="http://schemas.microsoft.com/office/powerpoint/2010/main" val="1523843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5499" y="789993"/>
            <a:ext cx="8911687" cy="559558"/>
          </a:xfrm>
        </p:spPr>
        <p:txBody>
          <a:bodyPr>
            <a:normAutofit fontScale="90000"/>
          </a:bodyPr>
          <a:lstStyle/>
          <a:p>
            <a:r>
              <a:rPr lang="en-US" i="1" smtClean="0">
                <a:solidFill>
                  <a:srgbClr val="00B0F0"/>
                </a:solidFill>
                <a:latin typeface="Calibri Light" panose="020F0302020204030204" pitchFamily="34" charset="0"/>
              </a:rPr>
              <a:t>Homepage</a:t>
            </a:r>
            <a:endParaRPr lang="en-US" i="1">
              <a:solidFill>
                <a:srgbClr val="00B0F0"/>
              </a:solidFill>
              <a:latin typeface="Calibri Light" panose="020F0302020204030204" pitchFamily="34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8629248" cy="365125"/>
          </a:xfrm>
        </p:spPr>
        <p:txBody>
          <a:bodyPr/>
          <a:lstStyle/>
          <a:p>
            <a:pPr algn="r"/>
            <a:r>
              <a:rPr lang="en-US" sz="1600" smtClean="0"/>
              <a:t>Team 1 - Daughters Of Storm</a:t>
            </a:r>
            <a:endParaRPr lang="en-US" sz="160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136" y="1991152"/>
            <a:ext cx="9051050" cy="3503054"/>
          </a:xfrm>
        </p:spPr>
      </p:pic>
    </p:spTree>
    <p:extLst>
      <p:ext uri="{BB962C8B-B14F-4D97-AF65-F5344CB8AC3E}">
        <p14:creationId xmlns:p14="http://schemas.microsoft.com/office/powerpoint/2010/main" val="3037238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smtClean="0">
                <a:solidFill>
                  <a:srgbClr val="00B0F0"/>
                </a:solidFill>
                <a:latin typeface="Calibri Light" panose="020F0302020204030204" pitchFamily="34" charset="0"/>
              </a:rPr>
              <a:t>List products</a:t>
            </a:r>
            <a:endParaRPr lang="en-US" i="1">
              <a:solidFill>
                <a:srgbClr val="00B0F0"/>
              </a:solidFill>
              <a:latin typeface="Calibri Light" panose="020F030202020403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212" y="1709369"/>
            <a:ext cx="8398637" cy="4022177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8561009" cy="365125"/>
          </a:xfrm>
        </p:spPr>
        <p:txBody>
          <a:bodyPr/>
          <a:lstStyle/>
          <a:p>
            <a:pPr algn="r"/>
            <a:r>
              <a:rPr lang="en-US" sz="1600" err="1" smtClean="0"/>
              <a:t>Nhóm</a:t>
            </a:r>
            <a:r>
              <a:rPr lang="en-US" sz="1600" smtClean="0"/>
              <a:t> 1 - Daughters Of Storm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335323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81609"/>
          </a:xfrm>
        </p:spPr>
        <p:txBody>
          <a:bodyPr/>
          <a:lstStyle/>
          <a:p>
            <a:r>
              <a:rPr lang="en-US" i="1" smtClean="0">
                <a:solidFill>
                  <a:srgbClr val="00B0F0"/>
                </a:solidFill>
                <a:latin typeface="Calibri Light" panose="020F0302020204030204" pitchFamily="34" charset="0"/>
              </a:rPr>
              <a:t>Detail product</a:t>
            </a:r>
            <a:endParaRPr lang="en-US" i="1">
              <a:solidFill>
                <a:srgbClr val="00B0F0"/>
              </a:solidFill>
              <a:latin typeface="Calibri Light" panose="020F030202020403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2699" y="1695119"/>
            <a:ext cx="7880018" cy="4151289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8915400" cy="365125"/>
          </a:xfrm>
        </p:spPr>
        <p:txBody>
          <a:bodyPr/>
          <a:lstStyle/>
          <a:p>
            <a:pPr algn="r"/>
            <a:r>
              <a:rPr lang="en-US" sz="1600" smtClean="0"/>
              <a:t>Nhóm 1 - Daughters Of Storm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494263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smtClean="0">
                <a:solidFill>
                  <a:srgbClr val="00B0F0"/>
                </a:solidFill>
                <a:latin typeface="Calibri Light" panose="020F0302020204030204" pitchFamily="34" charset="0"/>
              </a:rPr>
              <a:t>Order</a:t>
            </a:r>
            <a:endParaRPr lang="en-US" i="1">
              <a:solidFill>
                <a:srgbClr val="00B0F0"/>
              </a:solidFill>
              <a:latin typeface="Calibri Light" panose="020F030202020403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2256" y="1637731"/>
            <a:ext cx="7564483" cy="4424244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9106919" cy="365125"/>
          </a:xfrm>
        </p:spPr>
        <p:txBody>
          <a:bodyPr/>
          <a:lstStyle/>
          <a:p>
            <a:pPr algn="r"/>
            <a:r>
              <a:rPr lang="en-US" sz="1600" smtClean="0"/>
              <a:t>Team 1 - Daughters Of Storm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1485201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662</TotalTime>
  <Words>246</Words>
  <Application>Microsoft Office PowerPoint</Application>
  <PresentationFormat>Widescreen</PresentationFormat>
  <Paragraphs>66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Century Gothic</vt:lpstr>
      <vt:lpstr>Wingdings 3</vt:lpstr>
      <vt:lpstr>Wisp</vt:lpstr>
      <vt:lpstr>PowerPoint Presentation</vt:lpstr>
      <vt:lpstr>Member: </vt:lpstr>
      <vt:lpstr>PowerPoint Presentation</vt:lpstr>
      <vt:lpstr>I. Introduction</vt:lpstr>
      <vt:lpstr>Homepage</vt:lpstr>
      <vt:lpstr>Homepage</vt:lpstr>
      <vt:lpstr>List products</vt:lpstr>
      <vt:lpstr>Detail product</vt:lpstr>
      <vt:lpstr>Order</vt:lpstr>
      <vt:lpstr>Personal</vt:lpstr>
      <vt:lpstr>My bag and my following</vt:lpstr>
      <vt:lpstr>2. Demo function</vt:lpstr>
      <vt:lpstr>II. Report                              </vt:lpstr>
      <vt:lpstr>PowerPoint Presentation</vt:lpstr>
      <vt:lpstr>PowerPoint Presentation</vt:lpstr>
      <vt:lpstr>PowerPoint Presentation</vt:lpstr>
      <vt:lpstr>PowerPoint Presentation</vt:lpstr>
      <vt:lpstr>Github</vt:lpstr>
      <vt:lpstr>Github</vt:lpstr>
      <vt:lpstr>Cảm ơn các bạn đã theo dõi!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TrangCho</dc:creator>
  <cp:lastModifiedBy>Trang</cp:lastModifiedBy>
  <cp:revision>33</cp:revision>
  <dcterms:created xsi:type="dcterms:W3CDTF">2015-11-24T20:16:54Z</dcterms:created>
  <dcterms:modified xsi:type="dcterms:W3CDTF">2015-11-25T13:48:30Z</dcterms:modified>
</cp:coreProperties>
</file>